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6"/>
  </p:notesMasterIdLst>
  <p:sldIdLst>
    <p:sldId id="308" r:id="rId2"/>
    <p:sldId id="348" r:id="rId3"/>
    <p:sldId id="310" r:id="rId4"/>
    <p:sldId id="311" r:id="rId5"/>
    <p:sldId id="302" r:id="rId6"/>
    <p:sldId id="313" r:id="rId7"/>
    <p:sldId id="314" r:id="rId8"/>
    <p:sldId id="349" r:id="rId9"/>
    <p:sldId id="315" r:id="rId10"/>
    <p:sldId id="350" r:id="rId11"/>
    <p:sldId id="352" r:id="rId12"/>
    <p:sldId id="351" r:id="rId13"/>
    <p:sldId id="318" r:id="rId14"/>
    <p:sldId id="319" r:id="rId15"/>
    <p:sldId id="320" r:id="rId16"/>
    <p:sldId id="323" r:id="rId17"/>
    <p:sldId id="324" r:id="rId18"/>
    <p:sldId id="325" r:id="rId19"/>
    <p:sldId id="326" r:id="rId20"/>
    <p:sldId id="328" r:id="rId21"/>
    <p:sldId id="353" r:id="rId22"/>
    <p:sldId id="332" r:id="rId23"/>
    <p:sldId id="335" r:id="rId24"/>
    <p:sldId id="33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9"/>
    <a:srgbClr val="C55A11"/>
    <a:srgbClr val="F2FAEA"/>
    <a:srgbClr val="F0AD00"/>
    <a:srgbClr val="F1CD41"/>
    <a:srgbClr val="FF9696"/>
    <a:srgbClr val="86B5CB"/>
    <a:srgbClr val="E28690"/>
    <a:srgbClr val="66C06A"/>
    <a:srgbClr val="EF8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1" autoAdjust="0"/>
    <p:restoredTop sz="87543" autoAdjust="0"/>
  </p:normalViewPr>
  <p:slideViewPr>
    <p:cSldViewPr snapToGrid="0" showGuides="1">
      <p:cViewPr>
        <p:scale>
          <a:sx n="75" d="100"/>
          <a:sy n="75" d="100"/>
        </p:scale>
        <p:origin x="-324" y="-5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3647-1CEC-4442-A904-295B01B6E7A9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B6027-7150-4A43-867B-50EC5E30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5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604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771FCC-B25D-47F1-87F3-44CAC55463B4}" type="slidenum">
              <a:rPr lang="zh-CN" altLang="en-US"/>
              <a:pPr eaLnBrk="1" hangingPunct="1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541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/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2C5E14-3A36-440F-A459-1864B546F4D6}" type="slidenum">
              <a:rPr lang="zh-CN" altLang="en-US">
                <a:solidFill>
                  <a:prstClr val="black"/>
                </a:solidFill>
                <a:ea typeface="宋体"/>
              </a:rPr>
              <a:pPr eaLnBrk="1" hangingPunct="1"/>
              <a:t>11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9316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116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704D37-6DD0-4356-AE00-9718C6B13D6A}" type="slidenum">
              <a:rPr lang="zh-CN" altLang="en-US"/>
              <a:pPr eaLnBrk="1" hangingPunct="1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628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F9D61D-6AD7-4748-8021-F478801CFAE0}" type="slidenum">
              <a:rPr lang="zh-CN" altLang="en-US"/>
              <a:pPr eaLnBrk="1" hangingPunct="1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087D85-D901-4C3E-917C-AA9155CEAC15}" type="slidenum">
              <a:rPr lang="zh-CN" altLang="en-US"/>
              <a:pPr eaLnBrk="1" hangingPunct="1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559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34FEDF-B86F-486D-96F0-95B9D614129C}" type="slidenum">
              <a:rPr lang="zh-CN" altLang="en-US"/>
              <a:pPr eaLnBrk="1" hangingPunct="1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056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F96142-1E7F-467E-99B1-28403FD7494D}" type="slidenum">
              <a:rPr lang="zh-CN" alt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zh-CN" altLang="en-US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4116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EB84F5-E72F-436D-95E1-8E43AB4B397D}" type="slidenum">
              <a:rPr lang="zh-CN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219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771FCC-B25D-47F1-87F3-44CAC55463B4}" type="slidenum">
              <a:rPr lang="zh-CN" altLang="en-US"/>
              <a:pPr eaLnBrk="1" hangingPunct="1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54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3C3890-6EBE-483A-9BFE-8571A7CF9528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67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/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244CEC-2AA8-48A1-83F1-C111752A05B8}" type="slidenum">
              <a:rPr lang="zh-CN" altLang="en-US"/>
              <a:pPr eaLnBrk="1" hangingPunct="1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1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92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/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22C5E14-3A36-440F-A459-1864B546F4D6}" type="slidenum">
              <a:rPr lang="zh-CN" altLang="en-US"/>
              <a:pPr eaLnBrk="1" hangingPunct="1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16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771FCC-B25D-47F1-87F3-44CAC55463B4}" type="slidenum">
              <a:rPr lang="zh-CN" altLang="en-US"/>
              <a:pPr eaLnBrk="1" hangingPunct="1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541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771FCC-B25D-47F1-87F3-44CAC55463B4}" type="slidenum">
              <a:rPr lang="zh-CN" altLang="en-US"/>
              <a:pPr eaLnBrk="1" hangingPunct="1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541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98C4CF5-DBE1-44F6-BD8A-A200E3AED2FB}" type="slidenum">
              <a:rPr lang="zh-CN" altLang="en-US"/>
              <a:pPr eaLnBrk="1" hangingPunct="1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20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23227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8483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50803"/>
      </p:ext>
    </p:extLst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496072"/>
      </p:ext>
    </p:extLst>
  </p:cSld>
  <p:clrMapOvr>
    <a:masterClrMapping/>
  </p:clrMapOvr>
  <p:transition spd="slow" advClick="0" advTm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7351"/>
      </p:ext>
    </p:extLst>
  </p:cSld>
  <p:clrMapOvr>
    <a:masterClrMapping/>
  </p:clrMapOvr>
  <p:transition spd="slow" advClick="0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261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83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3159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07732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6319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40209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38901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21144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12073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38117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7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8" r:id="rId13"/>
    <p:sldLayoutId id="2147483725" r:id="rId14"/>
    <p:sldLayoutId id="2147483729" r:id="rId15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em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7"/>
          <p:cNvSpPr txBox="1"/>
          <p:nvPr/>
        </p:nvSpPr>
        <p:spPr>
          <a:xfrm>
            <a:off x="1714500" y="1321004"/>
            <a:ext cx="8686800" cy="378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997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Chào</a:t>
            </a:r>
            <a:r>
              <a:rPr lang="en-US" altLang="zh-CN" sz="7997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7997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mừng</a:t>
            </a:r>
            <a:r>
              <a:rPr lang="en-US" altLang="zh-CN" sz="7997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7997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các</a:t>
            </a:r>
            <a:r>
              <a:rPr lang="en-US" altLang="zh-CN" sz="7997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7997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7997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endParaRPr lang="en-US" altLang="zh-CN" sz="7997" b="1" dirty="0" smtClean="0">
              <a:ln w="19050">
                <a:solidFill>
                  <a:srgbClr val="FF6000"/>
                </a:solidFill>
              </a:ln>
              <a:solidFill>
                <a:srgbClr val="FFD70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algn="ctr"/>
            <a:r>
              <a:rPr lang="en-US" altLang="zh-CN" sz="7997" b="1" dirty="0" err="1" smtClean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đến</a:t>
            </a:r>
            <a:r>
              <a:rPr lang="en-US" altLang="zh-CN" sz="7997" b="1" dirty="0" smtClean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7997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với</a:t>
            </a:r>
            <a:r>
              <a:rPr lang="en-US" altLang="zh-CN" sz="7997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7997" b="1" dirty="0" err="1" smtClean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tiết</a:t>
            </a:r>
            <a:r>
              <a:rPr lang="en-US" altLang="zh-CN" sz="7997" b="1" dirty="0" smtClean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7997" b="1" dirty="0" err="1" smtClean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học</a:t>
            </a:r>
            <a:r>
              <a:rPr lang="en-US" altLang="zh-CN" sz="7997" b="1" dirty="0" smtClean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7997" b="1" dirty="0" err="1" smtClean="0">
                <a:ln w="19050">
                  <a:solidFill>
                    <a:srgbClr val="FF6000"/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7997" b="1" dirty="0" smtClean="0">
                <a:ln w="19050">
                  <a:solidFill>
                    <a:srgbClr val="FF6000"/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7997" b="1" dirty="0" err="1" smtClean="0">
                <a:ln w="19050">
                  <a:solidFill>
                    <a:srgbClr val="FF6000"/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ĐỌC</a:t>
            </a:r>
            <a:endParaRPr lang="zh-CN" altLang="en-US" sz="5332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8168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676400" y="2594062"/>
            <a:ext cx="998219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676400" y="3753462"/>
            <a:ext cx="998219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1466321" y="689385"/>
            <a:ext cx="10123179" cy="1507051"/>
            <a:chOff x="412330" y="133075"/>
            <a:chExt cx="7786248" cy="150610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295" name="TextBox 4"/>
            <p:cNvSpPr txBox="1">
              <a:spLocks noChangeArrowheads="1"/>
            </p:cNvSpPr>
            <p:nvPr/>
          </p:nvSpPr>
          <p:spPr bwMode="auto">
            <a:xfrm>
              <a:off x="774280" y="808703"/>
              <a:ext cx="7424298" cy="830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alt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endPara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296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412330" y="133075"/>
              <a:ext cx="723900" cy="7567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44600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 descr="2-8 (5)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945632"/>
            <a:ext cx="115554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275139" y="138362"/>
            <a:ext cx="3268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284163" y="-1"/>
            <a:ext cx="2741612" cy="767149"/>
            <a:chOff x="3409950" y="-15399"/>
            <a:chExt cx="2343150" cy="952968"/>
          </a:xfrm>
        </p:grpSpPr>
        <p:sp>
          <p:nvSpPr>
            <p:cNvPr id="11272" name="TextBox 7"/>
            <p:cNvSpPr txBox="1">
              <a:spLocks noChangeArrowheads="1"/>
            </p:cNvSpPr>
            <p:nvPr/>
          </p:nvSpPr>
          <p:spPr bwMode="auto">
            <a:xfrm>
              <a:off x="3771900" y="211149"/>
              <a:ext cx="1981200" cy="726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</a:p>
          </p:txBody>
        </p:sp>
        <p:pic>
          <p:nvPicPr>
            <p:cNvPr id="11273" name="图片 8" descr="f7d30ea4b628d33971365e72821aa1c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409950" y="-153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466725" y="4261286"/>
            <a:ext cx="11425236" cy="2492990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ngớt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Theo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66725" y="2568515"/>
            <a:ext cx="11555412" cy="1692771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1" name="TextBox 4"/>
          <p:cNvSpPr txBox="1">
            <a:spLocks noChangeArrowheads="1"/>
          </p:cNvSpPr>
          <p:nvPr/>
        </p:nvSpPr>
        <p:spPr bwMode="auto">
          <a:xfrm>
            <a:off x="449263" y="860996"/>
            <a:ext cx="11590337" cy="1692771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554504" y="860996"/>
            <a:ext cx="651236" cy="5588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9893" y="2539530"/>
            <a:ext cx="651236" cy="5588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481840" y="4261286"/>
            <a:ext cx="651236" cy="5588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6703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18" y="3870326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32" y="2968396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1524001" y="2521617"/>
            <a:ext cx="8036688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7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7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hiểu</a:t>
            </a:r>
            <a:r>
              <a:rPr lang="en-US" altLang="zh-CN" sz="7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7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20" y="1631026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PA_01 134">
            <a:extLst>
              <a:ext uri="{FF2B5EF4-FFF2-40B4-BE49-F238E27FC236}">
                <a16:creationId xmlns:a16="http://schemas.microsoft.com/office/drawing/2014/main" xmlns="" id="{91CE9CFB-00B5-4ED5-9355-BB846DD33E2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15951" y="961256"/>
            <a:ext cx="1343735" cy="1339541"/>
            <a:chOff x="3768359" y="1725446"/>
            <a:chExt cx="1930605" cy="1930605"/>
          </a:xfrm>
          <a:solidFill>
            <a:srgbClr val="F1CD41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xmlns="" id="{D79B486C-B7BF-4FE3-850C-5BF56795B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6" name="Oval 5">
              <a:extLst>
                <a:ext uri="{FF2B5EF4-FFF2-40B4-BE49-F238E27FC236}">
                  <a16:creationId xmlns:a16="http://schemas.microsoft.com/office/drawing/2014/main" xmlns="" id="{3FD804CC-80B0-430D-A456-FE693CD5F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7" name="PA_01 146">
            <a:extLst>
              <a:ext uri="{FF2B5EF4-FFF2-40B4-BE49-F238E27FC236}">
                <a16:creationId xmlns:a16="http://schemas.microsoft.com/office/drawing/2014/main" xmlns="" id="{D5288EC8-E9BB-45ED-B6C2-B7AA8CF05E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07722" y="1214834"/>
            <a:ext cx="926378" cy="872864"/>
          </a:xfrm>
          <a:prstGeom prst="rect">
            <a:avLst/>
          </a:prstGeom>
          <a:solidFill>
            <a:srgbClr val="F1CD41"/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2</a:t>
            </a:r>
            <a:endParaRPr lang="zh-CN" alt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0722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9" descr="8b0fccb2e21d61b25266c16d7d8224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" y="23814"/>
            <a:ext cx="3070224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30"/>
          <p:cNvGrpSpPr>
            <a:grpSpLocks/>
          </p:cNvGrpSpPr>
          <p:nvPr/>
        </p:nvGrpSpPr>
        <p:grpSpPr bwMode="auto">
          <a:xfrm>
            <a:off x="4392613" y="127795"/>
            <a:ext cx="2741612" cy="608012"/>
            <a:chOff x="3409950" y="-15399"/>
            <a:chExt cx="2343150" cy="756761"/>
          </a:xfrm>
        </p:grpSpPr>
        <p:sp>
          <p:nvSpPr>
            <p:cNvPr id="20489" name="TextBox 31"/>
            <p:cNvSpPr txBox="1">
              <a:spLocks noChangeArrowheads="1"/>
            </p:cNvSpPr>
            <p:nvPr/>
          </p:nvSpPr>
          <p:spPr bwMode="auto">
            <a:xfrm>
              <a:off x="3771900" y="211147"/>
              <a:ext cx="1981200" cy="45952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799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1799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799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</a:t>
              </a:r>
              <a:r>
                <a:rPr lang="en-US" altLang="en-US" sz="1799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799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lang="en-US" altLang="en-US" sz="179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490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409950" y="-153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381000" y="858750"/>
            <a:ext cx="1148079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endParaRPr lang="en-US" altLang="en-US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6" name="TextBox 2"/>
          <p:cNvSpPr txBox="1">
            <a:spLocks noChangeArrowheads="1"/>
          </p:cNvSpPr>
          <p:nvPr/>
        </p:nvSpPr>
        <p:spPr bwMode="auto">
          <a:xfrm>
            <a:off x="381000" y="2310085"/>
            <a:ext cx="11569700" cy="3046988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 algn="just" eaLnBrk="1" hangingPunct="1">
              <a:buFont typeface="Wingdings" pitchFamily="2" charset="2"/>
              <a:buChar char="Ø"/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ngoắc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8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2514"/>
            <a:ext cx="1188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682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9" descr="8b0fccb2e21d61b25266c16d7d8224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" y="23814"/>
            <a:ext cx="3070224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Group 30"/>
          <p:cNvGrpSpPr>
            <a:grpSpLocks/>
          </p:cNvGrpSpPr>
          <p:nvPr/>
        </p:nvGrpSpPr>
        <p:grpSpPr bwMode="auto">
          <a:xfrm>
            <a:off x="4708526" y="23812"/>
            <a:ext cx="2741612" cy="608012"/>
            <a:chOff x="3409950" y="-15399"/>
            <a:chExt cx="2343150" cy="756761"/>
          </a:xfrm>
        </p:grpSpPr>
        <p:sp>
          <p:nvSpPr>
            <p:cNvPr id="21512" name="TextBox 31"/>
            <p:cNvSpPr txBox="1">
              <a:spLocks noChangeArrowheads="1"/>
            </p:cNvSpPr>
            <p:nvPr/>
          </p:nvSpPr>
          <p:spPr bwMode="auto">
            <a:xfrm>
              <a:off x="3771900" y="211147"/>
              <a:ext cx="1981200" cy="45952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799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</a:p>
          </p:txBody>
        </p:sp>
        <p:pic>
          <p:nvPicPr>
            <p:cNvPr id="21513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409950" y="-153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357188" y="1181882"/>
            <a:ext cx="11356977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ở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endParaRPr lang="en-US" altLang="en-US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9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165725"/>
            <a:ext cx="5514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2514"/>
            <a:ext cx="1188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85762" y="2598111"/>
            <a:ext cx="11496676" cy="2308324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algn="just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3600" dirty="0" err="1" smtClean="0">
                <a:latin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cuộc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kéo</a:t>
            </a:r>
            <a:r>
              <a:rPr lang="en-US" sz="3600" dirty="0">
                <a:latin typeface="Times New Roman" pitchFamily="18" charset="0"/>
              </a:rPr>
              <a:t> co </a:t>
            </a:r>
            <a:r>
              <a:rPr lang="en-US" sz="3600" dirty="0" err="1" smtClean="0">
                <a:latin typeface="Times New Roman" pitchFamily="18" charset="0"/>
              </a:rPr>
              <a:t>giữa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nam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nữ</a:t>
            </a:r>
            <a:r>
              <a:rPr lang="en-US" sz="3600" dirty="0">
                <a:latin typeface="Times New Roman" pitchFamily="18" charset="0"/>
              </a:rPr>
              <a:t>. Nam </a:t>
            </a:r>
            <a:r>
              <a:rPr lang="en-US" sz="3600" dirty="0" err="1">
                <a:latin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phái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mạnh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khoẻ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hơn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nữ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nhiều</a:t>
            </a:r>
            <a:r>
              <a:rPr lang="en-US" sz="3600" dirty="0" smtClean="0">
                <a:latin typeface="Times New Roman" pitchFamily="18" charset="0"/>
              </a:rPr>
              <a:t>,  </a:t>
            </a:r>
            <a:r>
              <a:rPr lang="en-US" sz="3600" dirty="0" err="1" smtClean="0">
                <a:latin typeface="Times New Roman" pitchFamily="18" charset="0"/>
              </a:rPr>
              <a:t>thế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bên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nam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thắng</a:t>
            </a:r>
            <a:r>
              <a:rPr lang="en-US" sz="3600" dirty="0" smtClean="0">
                <a:latin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năm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bên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nữ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</a:rPr>
              <a:t>thắng</a:t>
            </a:r>
            <a:r>
              <a:rPr lang="en-US" sz="3600" dirty="0" smtClean="0">
                <a:latin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</a:rPr>
              <a:t>Nhưng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dù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bên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thắng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cuộc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9826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9" descr="8b0fccb2e21d61b25266c16d7d8224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" y="23814"/>
            <a:ext cx="3070224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30"/>
          <p:cNvGrpSpPr>
            <a:grpSpLocks/>
          </p:cNvGrpSpPr>
          <p:nvPr/>
        </p:nvGrpSpPr>
        <p:grpSpPr bwMode="auto">
          <a:xfrm>
            <a:off x="4708526" y="23812"/>
            <a:ext cx="2741612" cy="705136"/>
            <a:chOff x="3409950" y="-15399"/>
            <a:chExt cx="2343150" cy="878125"/>
          </a:xfrm>
        </p:grpSpPr>
        <p:sp>
          <p:nvSpPr>
            <p:cNvPr id="22536" name="TextBox 31"/>
            <p:cNvSpPr txBox="1">
              <a:spLocks noChangeArrowheads="1"/>
            </p:cNvSpPr>
            <p:nvPr/>
          </p:nvSpPr>
          <p:spPr bwMode="auto">
            <a:xfrm>
              <a:off x="3771900" y="211146"/>
              <a:ext cx="1981200" cy="6515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</a:p>
          </p:txBody>
        </p:sp>
        <p:pic>
          <p:nvPicPr>
            <p:cNvPr id="22537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409950" y="-153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495300" y="1331913"/>
            <a:ext cx="112522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ở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  <a:endParaRPr lang="en-US" altLang="en-US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3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165725"/>
            <a:ext cx="5514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2514"/>
            <a:ext cx="1188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95300" y="2840847"/>
            <a:ext cx="11252200" cy="2308324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algn="just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3600" b="1" dirty="0" err="1">
                <a:latin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cuộc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giữa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trai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tráng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giáp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làng</a:t>
            </a:r>
            <a:r>
              <a:rPr lang="en-US" sz="3600" b="1" dirty="0">
                <a:latin typeface="Times New Roman" pitchFamily="18" charset="0"/>
              </a:rPr>
              <a:t>. Số </a:t>
            </a:r>
            <a:r>
              <a:rPr lang="en-US" sz="3600" b="1" dirty="0" err="1">
                <a:latin typeface="Times New Roman" pitchFamily="18" charset="0"/>
              </a:rPr>
              <a:t>lượng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mỗi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bên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hạn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chế</a:t>
            </a:r>
            <a:r>
              <a:rPr lang="en-US" sz="3600" b="1" dirty="0" smtClean="0">
                <a:latin typeface="Times New Roman" pitchFamily="18" charset="0"/>
              </a:rPr>
              <a:t>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8627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9" descr="8b0fccb2e21d61b25266c16d7d8224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" y="23814"/>
            <a:ext cx="3070224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3" name="Group 30"/>
          <p:cNvGrpSpPr>
            <a:grpSpLocks/>
          </p:cNvGrpSpPr>
          <p:nvPr/>
        </p:nvGrpSpPr>
        <p:grpSpPr bwMode="auto">
          <a:xfrm>
            <a:off x="4708526" y="23813"/>
            <a:ext cx="3216275" cy="828419"/>
            <a:chOff x="3409950" y="-15399"/>
            <a:chExt cx="2749238" cy="1030680"/>
          </a:xfrm>
        </p:grpSpPr>
        <p:sp>
          <p:nvSpPr>
            <p:cNvPr id="25608" name="TextBox 31"/>
            <p:cNvSpPr txBox="1">
              <a:spLocks noChangeArrowheads="1"/>
            </p:cNvSpPr>
            <p:nvPr/>
          </p:nvSpPr>
          <p:spPr bwMode="auto">
            <a:xfrm>
              <a:off x="3771900" y="211146"/>
              <a:ext cx="2387288" cy="80413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hiểu bài</a:t>
              </a:r>
            </a:p>
          </p:txBody>
        </p:sp>
        <p:pic>
          <p:nvPicPr>
            <p:cNvPr id="25609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409950" y="-153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5165725"/>
            <a:ext cx="5514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32514"/>
            <a:ext cx="1188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066800" y="1613257"/>
            <a:ext cx="1062989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00" b="1" i="1" dirty="0" smtClean="0">
                <a:latin typeface="Times New Roman" pitchFamily="18" charset="0"/>
                <a:cs typeface="Times New Roman" pitchFamily="18" charset="0"/>
              </a:rPr>
              <a:t>Ngoài </a:t>
            </a:r>
            <a:r>
              <a:rPr lang="vi-VN" sz="4000" b="1" i="1" dirty="0">
                <a:latin typeface="Times New Roman" pitchFamily="18" charset="0"/>
                <a:cs typeface="Times New Roman" pitchFamily="18" charset="0"/>
              </a:rPr>
              <a:t>kéo co em còn biết trò chơi dân gian nào khác?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66799" y="3119238"/>
            <a:ext cx="10629899" cy="144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  <a:defRPr/>
            </a:pP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 vật, múa võ,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chọi gà…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86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80899" cy="711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58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124" y="3844459"/>
            <a:ext cx="6079876" cy="3013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437"/>
            <a:ext cx="6000019" cy="312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00019" cy="3717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19" y="-1"/>
            <a:ext cx="6191981" cy="384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07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336149" y="2594062"/>
            <a:ext cx="9535051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357940" y="3562962"/>
            <a:ext cx="668140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525157" y="689385"/>
            <a:ext cx="10123179" cy="1507051"/>
            <a:chOff x="412330" y="133075"/>
            <a:chExt cx="7786248" cy="150610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295" name="TextBox 4"/>
            <p:cNvSpPr txBox="1">
              <a:spLocks noChangeArrowheads="1"/>
            </p:cNvSpPr>
            <p:nvPr/>
          </p:nvSpPr>
          <p:spPr bwMode="auto">
            <a:xfrm>
              <a:off x="774280" y="808703"/>
              <a:ext cx="7424298" cy="830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alt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296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412330" y="133075"/>
              <a:ext cx="723900" cy="7567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84740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9699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8076058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18" y="3870326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32" y="2968396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20" y="1631026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6056" y="293120"/>
            <a:ext cx="8446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6092" y="1062560"/>
            <a:ext cx="2982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21892" y="1626238"/>
            <a:ext cx="4038600" cy="1200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199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7199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co</a:t>
            </a:r>
            <a:endParaRPr lang="en-US" sz="7199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70"/>
          <p:cNvSpPr>
            <a:spLocks noChangeArrowheads="1"/>
          </p:cNvSpPr>
          <p:nvPr/>
        </p:nvSpPr>
        <p:spPr bwMode="auto">
          <a:xfrm>
            <a:off x="1116091" y="3087449"/>
            <a:ext cx="9932169" cy="871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5065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Nội dung chính của bài là gì? </a:t>
            </a:r>
            <a:endParaRPr lang="en-US" altLang="zh-CN" sz="5065" b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7325" y="2957493"/>
            <a:ext cx="115697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Nội</a:t>
            </a:r>
            <a:r>
              <a:rPr lang="en-US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dung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: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K</a:t>
            </a:r>
            <a:r>
              <a:rPr lang="vi-VN" sz="4800" b="1" spc="5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éo </a:t>
            </a:r>
            <a:r>
              <a:rPr lang="vi-VN" sz="4800" b="1" spc="5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co là trò chơi </a:t>
            </a:r>
            <a:r>
              <a:rPr lang="vi-VN" sz="4800" b="1" spc="5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thể </a:t>
            </a:r>
            <a:r>
              <a:rPr lang="vi-VN" sz="4800" b="1" spc="5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hiện tinh thần thượng võ của dân tộc </a:t>
            </a:r>
            <a:r>
              <a:rPr lang="vi-VN" sz="4800" b="1" spc="5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ta</a:t>
            </a:r>
            <a:r>
              <a:rPr lang="en-US" sz="4800" b="1" spc="5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,</a:t>
            </a:r>
            <a:r>
              <a:rPr lang="vi-VN" sz="4800" b="1" spc="5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 </a:t>
            </a:r>
            <a:r>
              <a:rPr lang="vi-VN" sz="4800" b="1" spc="5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cần </a:t>
            </a:r>
            <a:r>
              <a:rPr lang="en-US" sz="4800" b="1" spc="5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được</a:t>
            </a:r>
            <a:r>
              <a:rPr lang="vi-VN" sz="4800" b="1" spc="5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 </a:t>
            </a:r>
            <a:r>
              <a:rPr lang="vi-VN" sz="4800" b="1" spc="5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gìn </a:t>
            </a:r>
            <a:r>
              <a:rPr lang="en-US" sz="4800" b="1" spc="5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giữ</a:t>
            </a:r>
            <a:r>
              <a:rPr lang="vi-VN" sz="4800" b="1" spc="5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 </a:t>
            </a:r>
            <a:r>
              <a:rPr lang="vi-VN" sz="4800" b="1" spc="5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itchFamily="34" charset="-127"/>
                <a:ea typeface="HP001 4H" pitchFamily="34" charset="-127"/>
                <a:cs typeface="Times New Roman" pitchFamily="18" charset="0"/>
              </a:rPr>
              <a:t>và phát huy.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H" pitchFamily="34" charset="-127"/>
              <a:ea typeface="HP001 4H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58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6" t="25449" r="-47" b="17033"/>
          <a:stretch>
            <a:fillRect/>
          </a:stretch>
        </p:blipFill>
        <p:spPr bwMode="auto">
          <a:xfrm>
            <a:off x="152401" y="-1"/>
            <a:ext cx="1192688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556125"/>
            <a:ext cx="118872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685924"/>
            <a:ext cx="116093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4" y="1063627"/>
            <a:ext cx="1601787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2" name="Group 5"/>
          <p:cNvGrpSpPr>
            <a:grpSpLocks/>
          </p:cNvGrpSpPr>
          <p:nvPr/>
        </p:nvGrpSpPr>
        <p:grpSpPr bwMode="auto">
          <a:xfrm>
            <a:off x="2598738" y="-76200"/>
            <a:ext cx="7261226" cy="1149351"/>
            <a:chOff x="1881559" y="-76627"/>
            <a:chExt cx="5586041" cy="1150052"/>
          </a:xfrm>
        </p:grpSpPr>
        <p:sp>
          <p:nvSpPr>
            <p:cNvPr id="34827" name="TextBox 11"/>
            <p:cNvSpPr txBox="1">
              <a:spLocks noChangeArrowheads="1"/>
            </p:cNvSpPr>
            <p:nvPr/>
          </p:nvSpPr>
          <p:spPr bwMode="auto">
            <a:xfrm>
              <a:off x="2957551" y="196594"/>
              <a:ext cx="4510049" cy="64672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alt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endPara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828" name="图片 8" descr="f7d30ea4b628d33971365e72821aa1c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1881559" y="-76627"/>
              <a:ext cx="1450490" cy="1150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07988" y="1752601"/>
            <a:ext cx="11555412" cy="3785652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2498726" y="3109913"/>
            <a:ext cx="100012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8332787" y="3105151"/>
            <a:ext cx="98426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5867401" y="1828801"/>
            <a:ext cx="100013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2529615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6"/>
          <p:cNvSpPr txBox="1"/>
          <p:nvPr/>
        </p:nvSpPr>
        <p:spPr>
          <a:xfrm>
            <a:off x="6985491" y="1289212"/>
            <a:ext cx="4495309" cy="615553"/>
          </a:xfrm>
          <a:prstGeom prst="rect">
            <a:avLst/>
          </a:prstGeom>
          <a:gradFill>
            <a:gsLst>
              <a:gs pos="3000">
                <a:schemeClr val="accent1">
                  <a:tint val="50000"/>
                  <a:satMod val="300000"/>
                </a:schemeClr>
              </a:gs>
              <a:gs pos="41000">
                <a:schemeClr val="accent1">
                  <a:tint val="37000"/>
                  <a:satMod val="300000"/>
                </a:schemeClr>
              </a:gs>
              <a:gs pos="91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文本框 77"/>
          <p:cNvSpPr txBox="1"/>
          <p:nvPr/>
        </p:nvSpPr>
        <p:spPr>
          <a:xfrm>
            <a:off x="6198764" y="2725817"/>
            <a:ext cx="5282036" cy="646331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23000">
                <a:schemeClr val="accent2">
                  <a:tint val="37000"/>
                  <a:satMod val="300000"/>
                </a:schemeClr>
              </a:gs>
              <a:gs pos="68000">
                <a:schemeClr val="accent2">
                  <a:tint val="15000"/>
                  <a:satMod val="350000"/>
                  <a:alpha val="95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78"/>
          <p:cNvSpPr txBox="1"/>
          <p:nvPr/>
        </p:nvSpPr>
        <p:spPr>
          <a:xfrm>
            <a:off x="5711800" y="4619622"/>
            <a:ext cx="6255963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>
            <a:fillRect/>
          </a:stretch>
        </p:blipFill>
        <p:spPr>
          <a:xfrm>
            <a:off x="-234348" y="0"/>
            <a:ext cx="4710251" cy="2036806"/>
          </a:xfrm>
          <a:prstGeom prst="rect">
            <a:avLst/>
          </a:prstGeom>
        </p:spPr>
      </p:pic>
      <p:pic>
        <p:nvPicPr>
          <p:cNvPr id="7" name="图片 5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846442" y="2688015"/>
            <a:ext cx="1544191" cy="999464"/>
          </a:xfrm>
          <a:prstGeom prst="rect">
            <a:avLst/>
          </a:prstGeom>
        </p:spPr>
      </p:pic>
      <p:pic>
        <p:nvPicPr>
          <p:cNvPr id="8" name="图片 3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756018" y="942355"/>
            <a:ext cx="1434179" cy="984037"/>
          </a:xfrm>
          <a:prstGeom prst="rect">
            <a:avLst/>
          </a:prstGeom>
        </p:spPr>
      </p:pic>
      <p:pic>
        <p:nvPicPr>
          <p:cNvPr id="9" name="图片 6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1041878">
            <a:off x="4217285" y="4292593"/>
            <a:ext cx="1756814" cy="1194632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50" b="92500" l="10000" r="90000">
                        <a14:foregroundMark x1="33778" y1="9625" x2="43111" y2="7250"/>
                        <a14:foregroundMark x1="43111" y1="7250" x2="64222" y2="9000"/>
                        <a14:foregroundMark x1="54444" y1="6750" x2="54444" y2="6750"/>
                        <a14:foregroundMark x1="51556" y1="75375" x2="51556" y2="75375"/>
                        <a14:foregroundMark x1="50222" y1="77125" x2="45222" y2="85250"/>
                        <a14:foregroundMark x1="45222" y1="85250" x2="51667" y2="92500"/>
                        <a14:foregroundMark x1="51667" y1="92500" x2="45556" y2="85250"/>
                        <a14:foregroundMark x1="45556" y1="85250" x2="44556" y2="8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208">
            <a:off x="1230506" y="981144"/>
            <a:ext cx="1222345" cy="12447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4" y="302422"/>
            <a:ext cx="4581503" cy="4018217"/>
          </a:xfrm>
          <a:prstGeom prst="rect">
            <a:avLst/>
          </a:prstGeom>
        </p:spPr>
      </p:pic>
      <p:sp>
        <p:nvSpPr>
          <p:cNvPr id="12" name="矩形 91"/>
          <p:cNvSpPr/>
          <p:nvPr/>
        </p:nvSpPr>
        <p:spPr>
          <a:xfrm>
            <a:off x="1231453" y="2401307"/>
            <a:ext cx="3484429" cy="91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332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Dặn</a:t>
            </a:r>
            <a:r>
              <a:rPr lang="en-US" sz="5332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332" b="1" kern="1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dò</a:t>
            </a:r>
            <a:endParaRPr lang="en-US" sz="5332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934031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8042" y="1210451"/>
            <a:ext cx="8230812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Chúc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các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em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học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tốt</a:t>
            </a:r>
            <a:r>
              <a:rPr lang="en-US" altLang="zh-CN" sz="10663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!</a:t>
            </a:r>
            <a:endParaRPr lang="zh-CN" altLang="en-US" sz="10663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latin typeface="UTM Cookies" panose="020406030505060202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822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Keo 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739"/>
            <a:ext cx="12192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789500" y="25399"/>
            <a:ext cx="912856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88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7" descr="bd66326eaffb0a71b40a5d8bdbabb03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" y="-1371599"/>
            <a:ext cx="12085638" cy="1104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64892" y="2952701"/>
            <a:ext cx="4038600" cy="1200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199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7199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 co</a:t>
            </a:r>
            <a:endParaRPr lang="en-US" sz="7199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3760" y="1397510"/>
            <a:ext cx="8446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1200" y="2149502"/>
            <a:ext cx="214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6926" y="4404626"/>
            <a:ext cx="4078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Theo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Toan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Ánh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664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18" y="3870326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32" y="2968396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1524001" y="2521617"/>
            <a:ext cx="8036688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7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7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đọc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20" y="1631026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PA_01 134">
            <a:extLst>
              <a:ext uri="{FF2B5EF4-FFF2-40B4-BE49-F238E27FC236}">
                <a16:creationId xmlns:a16="http://schemas.microsoft.com/office/drawing/2014/main" xmlns="" id="{91CE9CFB-00B5-4ED5-9355-BB846DD33E2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15951" y="961256"/>
            <a:ext cx="1343735" cy="1339541"/>
            <a:chOff x="3768359" y="1725446"/>
            <a:chExt cx="1930605" cy="1930605"/>
          </a:xfrm>
          <a:solidFill>
            <a:srgbClr val="F1CD41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xmlns="" id="{D79B486C-B7BF-4FE3-850C-5BF56795B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6" name="Oval 5">
              <a:extLst>
                <a:ext uri="{FF2B5EF4-FFF2-40B4-BE49-F238E27FC236}">
                  <a16:creationId xmlns:a16="http://schemas.microsoft.com/office/drawing/2014/main" xmlns="" id="{3FD804CC-80B0-430D-A456-FE693CD5F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7" name="PA_01 146">
            <a:extLst>
              <a:ext uri="{FF2B5EF4-FFF2-40B4-BE49-F238E27FC236}">
                <a16:creationId xmlns:a16="http://schemas.microsoft.com/office/drawing/2014/main" xmlns="" id="{D5288EC8-E9BB-45ED-B6C2-B7AA8CF05E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07722" y="1214834"/>
            <a:ext cx="926378" cy="872864"/>
          </a:xfrm>
          <a:prstGeom prst="rect">
            <a:avLst/>
          </a:prstGeom>
          <a:solidFill>
            <a:srgbClr val="F1CD41"/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1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5370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 descr="2-8 (5)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945632"/>
            <a:ext cx="115554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275139" y="138362"/>
            <a:ext cx="3268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284163" y="-1"/>
            <a:ext cx="2741612" cy="767149"/>
            <a:chOff x="3409950" y="-15399"/>
            <a:chExt cx="2343150" cy="952968"/>
          </a:xfrm>
        </p:grpSpPr>
        <p:sp>
          <p:nvSpPr>
            <p:cNvPr id="11272" name="TextBox 7"/>
            <p:cNvSpPr txBox="1">
              <a:spLocks noChangeArrowheads="1"/>
            </p:cNvSpPr>
            <p:nvPr/>
          </p:nvSpPr>
          <p:spPr bwMode="auto">
            <a:xfrm>
              <a:off x="3771900" y="211149"/>
              <a:ext cx="1981200" cy="726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đọc</a:t>
              </a:r>
            </a:p>
          </p:txBody>
        </p:sp>
        <p:pic>
          <p:nvPicPr>
            <p:cNvPr id="11273" name="图片 8" descr="f7d30ea4b628d33971365e72821aa1c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409950" y="-15399"/>
              <a:ext cx="723900" cy="756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9" name="TextBox 8"/>
          <p:cNvSpPr txBox="1">
            <a:spLocks noChangeArrowheads="1"/>
          </p:cNvSpPr>
          <p:nvPr/>
        </p:nvSpPr>
        <p:spPr bwMode="auto">
          <a:xfrm>
            <a:off x="466725" y="4261286"/>
            <a:ext cx="11425236" cy="2492990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ngớt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Theo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466725" y="2568515"/>
            <a:ext cx="11555412" cy="1692771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71" name="TextBox 4"/>
          <p:cNvSpPr txBox="1">
            <a:spLocks noChangeArrowheads="1"/>
          </p:cNvSpPr>
          <p:nvPr/>
        </p:nvSpPr>
        <p:spPr bwMode="auto">
          <a:xfrm>
            <a:off x="449263" y="860996"/>
            <a:ext cx="11590337" cy="1692771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893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95741" y="2373356"/>
            <a:ext cx="1099661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995741" y="3258162"/>
            <a:ext cx="1099978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995741" y="4199901"/>
            <a:ext cx="1099978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altLang="en-US" sz="32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525157" y="689385"/>
            <a:ext cx="10123179" cy="1383940"/>
            <a:chOff x="412330" y="133075"/>
            <a:chExt cx="7786248" cy="138306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295" name="TextBox 4"/>
            <p:cNvSpPr txBox="1">
              <a:spLocks noChangeArrowheads="1"/>
            </p:cNvSpPr>
            <p:nvPr/>
          </p:nvSpPr>
          <p:spPr bwMode="auto">
            <a:xfrm>
              <a:off x="774280" y="808703"/>
              <a:ext cx="7424298" cy="707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altLang="en-US" sz="4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…… </a:t>
              </a:r>
              <a:r>
                <a:rPr lang="en-US" altLang="en-US" sz="4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endPara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296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412330" y="133075"/>
              <a:ext cx="723900" cy="7567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6576245" y="1365439"/>
            <a:ext cx="840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027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638300" y="2384512"/>
            <a:ext cx="9753599" cy="3170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Toàn 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bài đọc với giọng sôi nổi.</a:t>
            </a: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Nhấn </a:t>
            </a: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giọng ở những từ ngữ: thượng võ, nam nữ, đấu tài, đấu sức, rất là vui, ganh đua, hò reo, khuyến khích, chuyển bại thành thắng, nổi tiếng, không ngớt lời.</a:t>
            </a: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525157" y="689385"/>
            <a:ext cx="8123543" cy="1209616"/>
            <a:chOff x="412330" y="133075"/>
            <a:chExt cx="6248227" cy="12088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295" name="TextBox 4"/>
            <p:cNvSpPr txBox="1">
              <a:spLocks noChangeArrowheads="1"/>
            </p:cNvSpPr>
            <p:nvPr/>
          </p:nvSpPr>
          <p:spPr bwMode="auto">
            <a:xfrm>
              <a:off x="1268504" y="511455"/>
              <a:ext cx="5392053" cy="8304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alt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altLang="en-US" sz="4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GIỌNG</a:t>
              </a:r>
              <a:r>
                <a:rPr lang="en-US" alt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296" name="图片 8" descr="f7d30ea4b628d33971365e72821aa1c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412330" y="133075"/>
              <a:ext cx="723900" cy="7567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696291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 bwMode="auto">
          <a:xfrm>
            <a:off x="746125" y="4876800"/>
            <a:ext cx="9850438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5"/>
          <a:stretch>
            <a:fillRect/>
          </a:stretch>
        </p:blipFill>
        <p:spPr bwMode="auto">
          <a:xfrm>
            <a:off x="7285038" y="4157663"/>
            <a:ext cx="4754562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4" r="34023" b="21941"/>
          <a:stretch>
            <a:fillRect/>
          </a:stretch>
        </p:blipFill>
        <p:spPr bwMode="auto">
          <a:xfrm rot="-10141111">
            <a:off x="325439" y="4435477"/>
            <a:ext cx="2894012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5421314" y="-1028700"/>
            <a:ext cx="1569660" cy="3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1799"/>
              <a:t>点击输入文档</a:t>
            </a:r>
          </a:p>
        </p:txBody>
      </p:sp>
      <p:grpSp>
        <p:nvGrpSpPr>
          <p:cNvPr id="14342" name="Group 30"/>
          <p:cNvGrpSpPr>
            <a:grpSpLocks/>
          </p:cNvGrpSpPr>
          <p:nvPr/>
        </p:nvGrpSpPr>
        <p:grpSpPr bwMode="auto">
          <a:xfrm>
            <a:off x="-263147" y="18593"/>
            <a:ext cx="3935025" cy="646331"/>
            <a:chOff x="3496117" y="192744"/>
            <a:chExt cx="2427134" cy="1371895"/>
          </a:xfrm>
        </p:grpSpPr>
        <p:sp>
          <p:nvSpPr>
            <p:cNvPr id="14352" name="TextBox 31"/>
            <p:cNvSpPr txBox="1">
              <a:spLocks noChangeArrowheads="1"/>
            </p:cNvSpPr>
            <p:nvPr/>
          </p:nvSpPr>
          <p:spPr bwMode="auto">
            <a:xfrm>
              <a:off x="3942051" y="192744"/>
              <a:ext cx="1981200" cy="137189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endPara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353" name="图片 8" descr="f7d30ea4b628d33971365e72821aa1c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496117" y="192744"/>
              <a:ext cx="723900" cy="135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6" name="TextBox 36"/>
          <p:cNvSpPr txBox="1">
            <a:spLocks noChangeArrowheads="1"/>
          </p:cNvSpPr>
          <p:nvPr/>
        </p:nvSpPr>
        <p:spPr bwMode="auto">
          <a:xfrm>
            <a:off x="233906" y="835890"/>
            <a:ext cx="11805694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6"/>
          <p:cNvSpPr txBox="1">
            <a:spLocks noChangeArrowheads="1"/>
          </p:cNvSpPr>
          <p:nvPr/>
        </p:nvSpPr>
        <p:spPr bwMode="auto">
          <a:xfrm>
            <a:off x="233906" y="3046196"/>
            <a:ext cx="11704094" cy="1846659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988357" y="3156550"/>
            <a:ext cx="173039" cy="5333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837190" y="3672109"/>
            <a:ext cx="173039" cy="5333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164926" y="4331454"/>
            <a:ext cx="173039" cy="5333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30">
            <a:extLst>
              <a:ext uri="{FF2B5EF4-FFF2-40B4-BE49-F238E27FC236}">
                <a16:creationId xmlns:a16="http://schemas.microsoft.com/office/drawing/2014/main" xmlns="" id="{61E346A4-764D-44DF-A4DB-FA4AD55E587A}"/>
              </a:ext>
            </a:extLst>
          </p:cNvPr>
          <p:cNvGrpSpPr>
            <a:grpSpLocks/>
          </p:cNvGrpSpPr>
          <p:nvPr/>
        </p:nvGrpSpPr>
        <p:grpSpPr bwMode="auto">
          <a:xfrm>
            <a:off x="-126988" y="1998366"/>
            <a:ext cx="3798866" cy="806686"/>
            <a:chOff x="3409950" y="-15399"/>
            <a:chExt cx="2343150" cy="1139657"/>
          </a:xfrm>
        </p:grpSpPr>
        <p:sp>
          <p:nvSpPr>
            <p:cNvPr id="18" name="TextBox 31">
              <a:extLst>
                <a:ext uri="{FF2B5EF4-FFF2-40B4-BE49-F238E27FC236}">
                  <a16:creationId xmlns:a16="http://schemas.microsoft.com/office/drawing/2014/main" xmlns="" id="{0B5FF498-5AF3-420E-95C0-476A6CF93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1900" y="211145"/>
              <a:ext cx="1981200" cy="91311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endPara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图片 8" descr="f7d30ea4b628d33971365e72821aa1c5">
              <a:extLst>
                <a:ext uri="{FF2B5EF4-FFF2-40B4-BE49-F238E27FC236}">
                  <a16:creationId xmlns:a16="http://schemas.microsoft.com/office/drawing/2014/main" xmlns="" id="{923EAF67-7E56-4DA1-9AD1-4A9F4E02F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3409950" y="-15399"/>
              <a:ext cx="723900" cy="962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8134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|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7|8.2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8.4|8.1|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8.4|8.1|8.2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1149</Words>
  <Application>Microsoft Office PowerPoint</Application>
  <PresentationFormat>Custom</PresentationFormat>
  <Paragraphs>91</Paragraphs>
  <Slides>24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THI  TUYEN</dc:creator>
  <cp:lastModifiedBy>Windows User</cp:lastModifiedBy>
  <cp:revision>78</cp:revision>
  <dcterms:created xsi:type="dcterms:W3CDTF">2021-11-15T12:19:59Z</dcterms:created>
  <dcterms:modified xsi:type="dcterms:W3CDTF">2021-12-17T17:18:14Z</dcterms:modified>
</cp:coreProperties>
</file>